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3318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96589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18572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2096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664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9507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81689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872921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86563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2591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7503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562440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1163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26941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63596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61808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FD71-9B2B-4936-8A38-98F7B0504EFC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8E7F48D-6297-42FE-8C2D-D3FDB318E11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8941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Police Brutality and Biased Criminal Justice System in relation to Mexican Americans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Student’s name:</a:t>
            </a:r>
          </a:p>
          <a:p>
            <a:r>
              <a:rPr lang="en-US" dirty="0"/>
              <a:t>Institution affiliation:</a:t>
            </a:r>
          </a:p>
          <a:p>
            <a:r>
              <a:rPr lang="en-US" dirty="0"/>
              <a:t>Date: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8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Police Brutality </a:t>
            </a:r>
            <a:br>
              <a:rPr lang="en-US" dirty="0"/>
            </a:br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315" y="225151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In the early centuries, punishment for crimes had shown some of the racial divide in America. Police brutality against Mexican had become a serious problem in most of the urban areas and most media did not consider it newsworthy. Most incidences of police brutality became more intense following the World war two.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Most crime among the Mexicans was as a result of poverty and discrimination and other biological factors that inclined toward the violent crimes. Officers who believed that Mexican Americans were criminally inclined were likely to be n the lookout for crime among them and make arrests. Law enforcement authorities needed to use harsh measures in order to keep the Mexican youths under control.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46093" y="38175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7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5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Criminal justice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Criminal justice system reflects disparate treatment among the minorities that is not experienced by others. This system has been consistently overlooked by the majority.</a:t>
            </a:r>
          </a:p>
          <a:p>
            <a:r>
              <a:rPr lang="en-US" dirty="0"/>
              <a:t>Criminal justice system can lead to ethnic stereotypes to member of some ethnic group that can identify them a more violent. To ease rough-justice, the Americans advocated for real justice in the community of the Mexicans.</a:t>
            </a:r>
          </a:p>
          <a:p>
            <a:r>
              <a:rPr lang="en-US" dirty="0"/>
              <a:t>Recent historians argued that lynching criminal justice involved great variation in disparate regions of the United States. The extension of market into rural areas illuminated class and rural tension.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42346" y="42515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247</Words>
  <Application>Microsoft Office PowerPoint</Application>
  <PresentationFormat>Widescreen</PresentationFormat>
  <Paragraphs>11</Paragraphs>
  <Slides>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Times New Roman</vt:lpstr>
      <vt:lpstr>Trebuchet MS</vt:lpstr>
      <vt:lpstr>Wingdings 3</vt:lpstr>
      <vt:lpstr>Facet</vt:lpstr>
      <vt:lpstr>Police Brutality and Biased Criminal Justice System in relation to Mexican Americans</vt:lpstr>
      <vt:lpstr>Police Brutality  Introduction</vt:lpstr>
      <vt:lpstr>Criminal justice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Police Brutality and Biased Criminal Justice System in relation to Mexican Americans</dc:title>
  <dc:creator>john matheka</dc:creator>
  <cp:lastModifiedBy>john matheka</cp:lastModifiedBy>
  <cp:revision>3</cp:revision>
  <dcterms:created xsi:type="dcterms:W3CDTF">2020-08-10T06:20:33Z</dcterms:created>
  <dcterms:modified xsi:type="dcterms:W3CDTF">2020-08-10T06:27:16Z</dcterms:modified>
</cp:coreProperties>
</file>